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slideLayout" Target="../slideLayouts/slideLayout14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DevTools: Essential Debugging for React Native Developers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 the art of debugging and optimizing your React Native applications with React DevTools. This powerful browser extension will transform how you develop, test, and refine your code.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7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Performance Issues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15183"/>
            <a:ext cx="7556421" cy="5156835"/>
          </a:xfrm>
          <a:prstGeom prst="roundRect">
            <a:avLst>
              <a:gd name="adj" fmla="val 18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2280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5665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56651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Symptom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5665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073122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216831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Excessive Re-renders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216831"/>
            <a:ext cx="20519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Components updating when data hasn't changed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216831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React.memo() or shouldComponentUpdate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812149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95585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Expensive Calculations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955858"/>
            <a:ext cx="20519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render times on specific components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95585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useMemo() to cache results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188273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6331982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Callback Recreation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6331982"/>
            <a:ext cx="20519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function references on every render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6331982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useCallback() for event handlers</a:t>
            </a:r>
            <a:endParaRPr lang="en-US" sz="175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Hands-on Example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Let's examine a small application structure. We'll see how data flows from parent to child components and how DevTools helps visualize this relationship.</a:t>
            </a:r>
            <a:endParaRPr lang="en-US" sz="1750" dirty="0"/>
          </a:p>
        </p:txBody>
      </p:sp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8440"/>
            <a:ext cx="463724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Techniques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630216"/>
            <a:ext cx="6393775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2927390" y="440412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Filtering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4771906"/>
            <a:ext cx="639377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regex patterns like "/^List/" to isolate component families or filter by render count to find over-rendering components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42716" y="3630216"/>
            <a:ext cx="6393894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9576435" y="440412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Search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42716" y="4771906"/>
            <a:ext cx="639389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Press Ctrl+F to quickly locate components by name, prop value, or even hook usage patterns across deeply nested structures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93790" y="5911572"/>
            <a:ext cx="6393775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4400" dirty="0"/>
          </a:p>
        </p:txBody>
      </p:sp>
      <p:sp>
        <p:nvSpPr>
          <p:cNvPr id="11" name="Text 8"/>
          <p:cNvSpPr/>
          <p:nvPr/>
        </p:nvSpPr>
        <p:spPr>
          <a:xfrm>
            <a:off x="2927390" y="668547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Break on Changes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93790" y="7053263"/>
            <a:ext cx="639377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JavaScript breakpoints when specific props or state change to pinpoint exact moments when React Native UI behaves unexpectedly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442716" y="5911572"/>
            <a:ext cx="6393894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4400" dirty="0"/>
          </a:p>
        </p:txBody>
      </p:sp>
      <p:sp>
        <p:nvSpPr>
          <p:cNvPr id="14" name="Text 11"/>
          <p:cNvSpPr/>
          <p:nvPr/>
        </p:nvSpPr>
        <p:spPr>
          <a:xfrm>
            <a:off x="9576435" y="668547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Save/Load Profiles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442716" y="7053263"/>
            <a:ext cx="639389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 performance profiles as JSON files to share bottlenecks with your team or compare metrics before and after optimization attempts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Keyboard Shortcuts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2243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Navigation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34270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Up/Down: Move between components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39371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Left/Right: Collapse/expand components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44472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Home/End: Jump to first/last component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481304" y="2788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Finding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481304" y="3278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Ctrl+F: Search components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481304" y="3720822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Ctrl+G: Find next match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481304" y="4163020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Shift+Ctrl+G: Find previous match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481304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Editing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481304" y="5900857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Enter: Edit selected value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481304" y="634305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Escape: Cancel editing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9481304" y="6785253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Ctrl+Enter: Submit multiline edit</a:t>
            </a:r>
            <a:endParaRPr lang="en-US" sz="17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2313861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Settings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793790" y="5900857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Ctrl+/: Toggle filter</a:t>
            </a:r>
            <a:endParaRPr lang="en-US" sz="1750" dirty="0"/>
          </a:p>
        </p:txBody>
      </p:sp>
      <p:sp>
        <p:nvSpPr>
          <p:cNvPr id="26" name="Text 18"/>
          <p:cNvSpPr/>
          <p:nvPr/>
        </p:nvSpPr>
        <p:spPr>
          <a:xfrm>
            <a:off x="793790" y="634305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Ctrl+Shift+D: Toggle dock position</a:t>
            </a:r>
            <a:endParaRPr lang="en-US" sz="1750" dirty="0"/>
          </a:p>
        </p:txBody>
      </p:sp>
      <p:sp>
        <p:nvSpPr>
          <p:cNvPr id="27" name="Text 19"/>
          <p:cNvSpPr/>
          <p:nvPr/>
        </p:nvSpPr>
        <p:spPr>
          <a:xfrm>
            <a:off x="793790" y="6785253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Ctrl+Shift+T: Toggle themes</a:t>
            </a:r>
            <a:endParaRPr lang="en-US" sz="1750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01" y="544711"/>
            <a:ext cx="3218974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301" y="1204555"/>
            <a:ext cx="3218974" cy="19894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73128" y="1204555"/>
            <a:ext cx="1609487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Daily Practice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073128" y="1482923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DevTools into your regular development workflow. Start with simple inspections and gradually add profiling.</a:t>
            </a:r>
            <a:endParaRPr lang="en-US" sz="1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1" y="3451384"/>
            <a:ext cx="3218974" cy="19894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73128" y="3451384"/>
            <a:ext cx="2006322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Knowledge Sharing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4073128" y="3729752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Teach your colleagues these techniques. Share performance profiles to solve problems together.</a:t>
            </a:r>
            <a:endParaRPr lang="en-US" sz="1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" y="5698212"/>
            <a:ext cx="3218974" cy="19894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73128" y="5698212"/>
            <a:ext cx="1689497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 Projects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4073128" y="5976580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 an existing app and use DevTools to identify and fix performance bottlenecks.</a:t>
            </a:r>
            <a:endParaRPr lang="en-US" sz="10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860"/>
            <a:ext cx="118450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Takeaways: Mastering React DevTools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402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218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 Power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270855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component hierarchies and data flow patterns to quickly identify structural issues in your React Native applications.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7003" y="21402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94119" y="2218134"/>
            <a:ext cx="2922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Debugging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119" y="270855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Inspect and modify component props, state, and context without code changes, significantly accelerating your debugging workflow.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2508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4328755"/>
            <a:ext cx="3641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4819174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render bottlenecks using the Profiler tab and implement targeted optimizations like useMemo() and useCallback() to improve app responsiveness.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7003" y="42508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94119" y="4328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Daily Practice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119" y="4819174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these tools into your development routine, share knowledge with teammates, and systematically approach optimization projects for maximum impact.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5259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Remember: Effective debugging isn't just about fixing errors—it's about understanding your application's behavior at a fundamental level.</a:t>
            </a:r>
            <a:endParaRPr lang="en-US" sz="17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You'll Learn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74319"/>
            <a:ext cx="3869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Tree Navigation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your app's structure with intuitive visualization tools.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Editing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 props and state without reloading your app.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943951"/>
            <a:ext cx="3216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API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to debug shared state across components.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28767"/>
            <a:ext cx="3037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Profiling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fix bottlenecks in rendering.</a:t>
            </a:r>
            <a:endParaRPr lang="en-US" sz="17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Getting Started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616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656165"/>
            <a:ext cx="3494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 Browser Extension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14658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React DevTools to Chrome, Firefox, or Edge from the extension store.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099203"/>
            <a:ext cx="3335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 to React Native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your development environment with the correct ports.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4224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542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Verify Connection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3265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that DevTools shows your component hierarchy.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8176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Component Tree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Find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Locate specific components using the search functionality.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Inspect Properties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props, state, and hooks for any selected component.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Edit Values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 props and state to test different scenarios instantly.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See Updates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Watch how changes propagate through your component tree.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570"/>
            <a:ext cx="66196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Inspecting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2984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Selection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046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Click any component in the tree to inspect it. The panel updates with all relevant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also select components directly from your app's UI using the picker tool.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Props Examination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75046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all props passed to the component. Props appear in an expandable tree format.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objects can be fully expanded to examine nested properties.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75046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current state values. State updates trigger highlights in the DevTools.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how state changes affect your component's behavior in real time.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8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Editing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97368"/>
            <a:ext cx="3664863" cy="3272790"/>
          </a:xfrm>
          <a:prstGeom prst="roundRect">
            <a:avLst>
              <a:gd name="adj" fmla="val 291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031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Modify Props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52222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Double-click any prop value to edit it. Changes appear instantly in your app.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74701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with different values without changing code.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1797368"/>
            <a:ext cx="3664863" cy="3272790"/>
          </a:xfrm>
          <a:prstGeom prst="roundRect">
            <a:avLst>
              <a:gd name="adj" fmla="val 291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2031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Update State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252222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Edit state values directly. Watch how state changes trigger re-renders.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Reset to original values with a single click.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96972"/>
            <a:ext cx="7556421" cy="2184083"/>
          </a:xfrm>
          <a:prstGeom prst="roundRect">
            <a:avLst>
              <a:gd name="adj" fmla="val 436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 Edge Cases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 error conditions by modifying props. Test empty strings or null values.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14624" y="68837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that your components handle unexpected inputs gracefully.</a:t>
            </a:r>
            <a:endParaRPr lang="en-US" sz="17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3970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Debugging Context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330172"/>
            <a:ext cx="2173724" cy="1176099"/>
          </a:xfrm>
          <a:prstGeom prst="roundRect">
            <a:avLst>
              <a:gd name="adj" fmla="val 729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122" y="2738795"/>
            <a:ext cx="287060" cy="3587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71587" y="2534245"/>
            <a:ext cx="28417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Find Context Providers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3171587" y="2975491"/>
            <a:ext cx="3840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Locate all Context providers in your app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069550" y="3496747"/>
            <a:ext cx="10665023" cy="11430"/>
          </a:xfrm>
          <a:prstGeom prst="roundRect">
            <a:avLst>
              <a:gd name="adj" fmla="val 750139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608308"/>
            <a:ext cx="4347567" cy="1176099"/>
          </a:xfrm>
          <a:prstGeom prst="roundRect">
            <a:avLst>
              <a:gd name="adj" fmla="val 729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43" y="4016931"/>
            <a:ext cx="287060" cy="35873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5430" y="3812381"/>
            <a:ext cx="288274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Inspect Context Values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345430" y="4253627"/>
            <a:ext cx="288274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all data in the context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243393" y="4774883"/>
            <a:ext cx="8491180" cy="11430"/>
          </a:xfrm>
          <a:prstGeom prst="roundRect">
            <a:avLst>
              <a:gd name="adj" fmla="val 750139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886444"/>
            <a:ext cx="6521410" cy="1176099"/>
          </a:xfrm>
          <a:prstGeom prst="roundRect">
            <a:avLst>
              <a:gd name="adj" fmla="val 729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65" y="5295067"/>
            <a:ext cx="287060" cy="35873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19273" y="5090517"/>
            <a:ext cx="256115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Modify Context Data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19273" y="5531763"/>
            <a:ext cx="34936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how changes affect consumers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93790" y="6292096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DevTools displays Context providers as special components in the tree. You can inspect and modify Context values just like props and state.</a:t>
            </a:r>
            <a:endParaRPr lang="en-US" sz="16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6078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Profiling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62958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Record a Session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8019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component rendering activity during user interactions.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3281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59624"/>
            <a:ext cx="3105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Render Times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15004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components that take too long to render.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20508"/>
            <a:ext cx="30774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Spot Re-render Issues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109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components that render unnecessarily.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381393"/>
            <a:ext cx="3466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Optimizations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8718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memoization techniques where beneficial.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0575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Profiler Tab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1734622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883" y="19463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Timing Visualization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91883" y="2387560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Color-coded flame charts show render durations at a glance.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80190" y="3130034"/>
            <a:ext cx="7556421" cy="1518047"/>
          </a:xfrm>
          <a:prstGeom prst="roundRect">
            <a:avLst>
              <a:gd name="adj" fmla="val 5648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1883" y="334172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Commit Browser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91883" y="3782973"/>
            <a:ext cx="713303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Navigate between different rendering "commits" to compare performance.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80190" y="4852154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883" y="50638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Ranked Chart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91883" y="5505093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components sorted by render time to quickly identify bottlenecks.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80190" y="6247567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91883" y="645926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Interaction Tracking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91883" y="6900505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time between user action and screen update.</a:t>
            </a:r>
            <a:endParaRPr lang="en-US" sz="16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2025-05-09T13:42:34Z</dcterms:created>
  <dcterms:modified xsi:type="dcterms:W3CDTF">2025-05-09T13:42:34Z</dcterms:modified>
</cp:coreProperties>
</file>